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6256000" cy="1219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59" d="100"/>
          <a:sy n="59" d="100"/>
        </p:scale>
        <p:origin x="57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3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4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9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649111"/>
            <a:ext cx="3505200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0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2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7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4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4" y="8159048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30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245556"/>
            <a:ext cx="690880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3245556"/>
            <a:ext cx="690880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8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649114"/>
            <a:ext cx="14020800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7"/>
            <a:ext cx="6877049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1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1" y="4453467"/>
            <a:ext cx="6910917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34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00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52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755425"/>
            <a:ext cx="8229600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2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755425"/>
            <a:ext cx="8229600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86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9480A-173D-42D2-9C03-FDBB107D5994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11300181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BCC7C-D57F-4FFD-A70E-F958F15A9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6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6698632" y="914400"/>
            <a:ext cx="9277968" cy="1087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8396" y="927100"/>
            <a:ext cx="5943600" cy="108585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415" y="-9795409"/>
            <a:ext cx="13983170" cy="4602520"/>
          </a:xfrm>
        </p:spPr>
        <p:txBody>
          <a:bodyPr>
            <a:normAutofit/>
          </a:bodyPr>
          <a:lstStyle/>
          <a:p>
            <a:r>
              <a:rPr lang="en-US" dirty="0" smtClean="0"/>
              <a:t>How to complete your online flu vaccine consent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11600" y="152400"/>
            <a:ext cx="8210785" cy="635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How to complete your Flu Vaccine Consent Online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256" y="2008981"/>
            <a:ext cx="4743450" cy="412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904" y="7227887"/>
            <a:ext cx="5425667" cy="3376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33400" y="1123333"/>
            <a:ext cx="5511800" cy="36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First, start out in the </a:t>
            </a:r>
            <a:r>
              <a:rPr lang="en-US" b="1" dirty="0" err="1" smtClean="0"/>
              <a:t>WorkDay</a:t>
            </a:r>
            <a:r>
              <a:rPr lang="en-US" dirty="0" smtClean="0"/>
              <a:t> </a:t>
            </a:r>
            <a:r>
              <a:rPr lang="en-US" dirty="0"/>
              <a:t>Portal: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93730" y="1894064"/>
            <a:ext cx="1727669" cy="4222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Under the “</a:t>
            </a:r>
            <a:r>
              <a:rPr lang="en-US" sz="2400" b="1" dirty="0" smtClean="0">
                <a:solidFill>
                  <a:schemeClr val="bg1"/>
                </a:solidFill>
              </a:rPr>
              <a:t>Menu</a:t>
            </a:r>
            <a:r>
              <a:rPr lang="en-US" sz="2400" dirty="0" smtClean="0"/>
              <a:t>”, </a:t>
            </a:r>
          </a:p>
          <a:p>
            <a:pPr algn="ctr"/>
            <a:r>
              <a:rPr lang="en-US" sz="2400" dirty="0" smtClean="0"/>
              <a:t>select “</a:t>
            </a:r>
            <a:r>
              <a:rPr lang="en-US" sz="2400" b="1" dirty="0" smtClean="0">
                <a:solidFill>
                  <a:schemeClr val="bg1"/>
                </a:solidFill>
              </a:rPr>
              <a:t>Employee Resources</a:t>
            </a:r>
            <a:r>
              <a:rPr lang="en-US" sz="2400" dirty="0" smtClean="0"/>
              <a:t>”</a:t>
            </a:r>
            <a:endParaRPr lang="en-US" sz="24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3724835" y="2743200"/>
            <a:ext cx="897965" cy="6121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78826" y="5039560"/>
            <a:ext cx="15621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Next, select “</a:t>
            </a:r>
            <a:r>
              <a:rPr lang="en-US" sz="2000" b="1" dirty="0" smtClean="0">
                <a:solidFill>
                  <a:schemeClr val="bg1"/>
                </a:solidFill>
              </a:rPr>
              <a:t>HR tab</a:t>
            </a:r>
            <a:r>
              <a:rPr lang="en-US" sz="2000" dirty="0" smtClean="0">
                <a:solidFill>
                  <a:schemeClr val="bg1"/>
                </a:solidFill>
              </a:rPr>
              <a:t>” and 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en-US" sz="2000" b="1" dirty="0" smtClean="0">
                <a:solidFill>
                  <a:schemeClr val="bg1"/>
                </a:solidFill>
              </a:rPr>
              <a:t>OHM under Links</a:t>
            </a:r>
            <a:r>
              <a:rPr lang="en-US" sz="2000" dirty="0" smtClean="0">
                <a:solidFill>
                  <a:schemeClr val="bg1"/>
                </a:solidFill>
              </a:rPr>
              <a:t>.” </a:t>
            </a:r>
          </a:p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Once selected, you will be redirected to the Occupational Health Portal to complete your consent…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81716" y="1135062"/>
            <a:ext cx="5511800" cy="632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Once you are in the Occupational Health Portal, follow these steps to access your online consent form: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3307388" y="1589264"/>
            <a:ext cx="1727669" cy="4222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In the upper left corner, select the “</a:t>
            </a:r>
            <a:r>
              <a:rPr lang="en-US" sz="2400" b="1" dirty="0" smtClean="0"/>
              <a:t>Forms</a:t>
            </a:r>
            <a:r>
              <a:rPr lang="en-US" sz="2400" dirty="0" smtClean="0"/>
              <a:t>” tab</a:t>
            </a:r>
            <a:endParaRPr lang="en-US" sz="2400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9567981" y="2730500"/>
            <a:ext cx="3789885" cy="152805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3542952" y="6670001"/>
            <a:ext cx="1716334" cy="4492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Then, select the “</a:t>
            </a:r>
            <a:r>
              <a:rPr lang="en-US" sz="2400" b="1" dirty="0" smtClean="0"/>
              <a:t>Influenza Vaccination Consent</a:t>
            </a:r>
            <a:r>
              <a:rPr lang="en-US" sz="2400" dirty="0" smtClean="0"/>
              <a:t>.” This will open up an online form </a:t>
            </a:r>
            <a:r>
              <a:rPr lang="en-US" sz="2400" smtClean="0"/>
              <a:t>to complete </a:t>
            </a:r>
            <a:r>
              <a:rPr lang="en-US" sz="2400" dirty="0" smtClean="0"/>
              <a:t>and submit. </a:t>
            </a:r>
            <a:endParaRPr lang="en-US" sz="2400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10274300" y="8078390"/>
            <a:ext cx="3290536" cy="19357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8991600" y="2451100"/>
            <a:ext cx="601781" cy="375842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131904" y="9826235"/>
            <a:ext cx="3142396" cy="508629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994" y="1635643"/>
            <a:ext cx="3322608" cy="6576630"/>
          </a:xfrm>
          <a:prstGeom prst="rect">
            <a:avLst/>
          </a:prstGeom>
        </p:spPr>
      </p:pic>
      <p:cxnSp>
        <p:nvCxnSpPr>
          <p:cNvPr id="23" name="Straight Arrow Connector 22"/>
          <p:cNvCxnSpPr/>
          <p:nvPr/>
        </p:nvCxnSpPr>
        <p:spPr>
          <a:xfrm flipH="1" flipV="1">
            <a:off x="2186298" y="7082390"/>
            <a:ext cx="2207434" cy="105118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2897325" y="3700639"/>
            <a:ext cx="1369284" cy="128814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776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117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How to complete your online flu vaccine consent</vt:lpstr>
    </vt:vector>
  </TitlesOfParts>
  <Company>Cook Children's Health Care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complete your online flu vaccine consent</dc:title>
  <dc:creator>Abby Rychlik</dc:creator>
  <cp:lastModifiedBy>Jessamy Brown</cp:lastModifiedBy>
  <cp:revision>5</cp:revision>
  <cp:lastPrinted>2020-08-31T16:28:42Z</cp:lastPrinted>
  <dcterms:created xsi:type="dcterms:W3CDTF">2020-08-26T18:56:08Z</dcterms:created>
  <dcterms:modified xsi:type="dcterms:W3CDTF">2023-08-01T20:54:00Z</dcterms:modified>
</cp:coreProperties>
</file>